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9"/>
  </p:handoutMasterIdLst>
  <p:sldIdLst>
    <p:sldId id="256" r:id="rId2"/>
    <p:sldId id="259" r:id="rId3"/>
    <p:sldId id="260" r:id="rId4"/>
    <p:sldId id="261" r:id="rId5"/>
    <p:sldId id="262" r:id="rId6"/>
    <p:sldId id="258" r:id="rId7"/>
    <p:sldId id="257" r:id="rId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12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de_calcul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CA"/>
  <c:roundedCorners val="0"/>
  <mc:AlternateContent xmlns:mc="http://schemas.openxmlformats.org/markup-compatibility/2006">
    <mc:Choice xmlns:c14="http://schemas.microsoft.com/office/drawing/2007/8/2/chart" Requires="c14">
      <c14:style val="141"/>
    </mc:Choice>
    <mc:Fallback>
      <c:style val="41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Année passée</c:v>
                </c:pt>
              </c:strCache>
            </c:strRef>
          </c:tx>
          <c:invertIfNegative val="0"/>
          <c:cat>
            <c:strRef>
              <c:f>Feuil1!$A$2:$A$3</c:f>
              <c:strCache>
                <c:ptCount val="2"/>
                <c:pt idx="0">
                  <c:v>Traditionnel</c:v>
                </c:pt>
                <c:pt idx="1">
                  <c:v>Intégré</c:v>
                </c:pt>
              </c:strCache>
            </c:strRef>
          </c:cat>
          <c:val>
            <c:numRef>
              <c:f>Feuil1!$B$2:$B$3</c:f>
              <c:numCache>
                <c:formatCode>General</c:formatCode>
                <c:ptCount val="2"/>
                <c:pt idx="0">
                  <c:v>73</c:v>
                </c:pt>
                <c:pt idx="1">
                  <c:v>15</c:v>
                </c:pt>
              </c:numCache>
            </c:numRef>
          </c:val>
        </c:ser>
        <c:ser>
          <c:idx val="1"/>
          <c:order val="1"/>
          <c:tx>
            <c:strRef>
              <c:f>Feuil1!$C$1</c:f>
              <c:strCache>
                <c:ptCount val="1"/>
                <c:pt idx="0">
                  <c:v>Cette année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cat>
            <c:strRef>
              <c:f>Feuil1!$A$2:$A$3</c:f>
              <c:strCache>
                <c:ptCount val="2"/>
                <c:pt idx="0">
                  <c:v>Traditionnel</c:v>
                </c:pt>
                <c:pt idx="1">
                  <c:v>Intégré</c:v>
                </c:pt>
              </c:strCache>
            </c:strRef>
          </c:cat>
          <c:val>
            <c:numRef>
              <c:f>Feuil1!$C$2:$C$3</c:f>
              <c:numCache>
                <c:formatCode>General</c:formatCode>
                <c:ptCount val="2"/>
                <c:pt idx="0">
                  <c:v>94</c:v>
                </c:pt>
                <c:pt idx="1">
                  <c:v>36</c:v>
                </c:pt>
              </c:numCache>
            </c:numRef>
          </c:val>
        </c:ser>
        <c:ser>
          <c:idx val="2"/>
          <c:order val="2"/>
          <c:tx>
            <c:strRef>
              <c:f>Feuil1!$D$1</c:f>
              <c:strCache>
                <c:ptCount val="1"/>
                <c:pt idx="0">
                  <c:v>Année prochaine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cat>
            <c:strRef>
              <c:f>Feuil1!$A$2:$A$3</c:f>
              <c:strCache>
                <c:ptCount val="2"/>
                <c:pt idx="0">
                  <c:v>Traditionnel</c:v>
                </c:pt>
                <c:pt idx="1">
                  <c:v>Intégré</c:v>
                </c:pt>
              </c:strCache>
            </c:strRef>
          </c:cat>
          <c:val>
            <c:numRef>
              <c:f>Feuil1!$D$2:$D$3</c:f>
              <c:numCache>
                <c:formatCode>General</c:formatCode>
                <c:ptCount val="2"/>
                <c:pt idx="0">
                  <c:v>103</c:v>
                </c:pt>
                <c:pt idx="1">
                  <c:v>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2937856"/>
        <c:axId val="79050368"/>
      </c:barChart>
      <c:catAx>
        <c:axId val="82937856"/>
        <c:scaling>
          <c:orientation val="minMax"/>
        </c:scaling>
        <c:delete val="0"/>
        <c:axPos val="b"/>
        <c:majorTickMark val="out"/>
        <c:minorTickMark val="none"/>
        <c:tickLblPos val="nextTo"/>
        <c:crossAx val="79050368"/>
        <c:crosses val="autoZero"/>
        <c:auto val="1"/>
        <c:lblAlgn val="ctr"/>
        <c:lblOffset val="100"/>
        <c:noMultiLvlLbl val="0"/>
      </c:catAx>
      <c:valAx>
        <c:axId val="790503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293785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571C47D-9835-4328-B7CE-1120EAE65D21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fr-CA"/>
        </a:p>
      </dgm:t>
    </dgm:pt>
    <dgm:pt modelId="{3CD38243-0ED9-4971-81E4-0B710A103F85}">
      <dgm:prSet/>
      <dgm:spPr/>
      <dgm:t>
        <a:bodyPr/>
        <a:lstStyle/>
        <a:p>
          <a:pPr rtl="0"/>
          <a:r>
            <a:rPr lang="fr-CA" b="0" i="0" baseline="0" smtClean="0"/>
            <a:t>Caractéristiques</a:t>
          </a:r>
          <a:endParaRPr lang="fr-CA"/>
        </a:p>
      </dgm:t>
    </dgm:pt>
    <dgm:pt modelId="{FF81BC00-52BC-41A6-B126-A4941224B156}" type="parTrans" cxnId="{097973A7-6106-41EF-BAC1-610329F425CF}">
      <dgm:prSet/>
      <dgm:spPr/>
      <dgm:t>
        <a:bodyPr/>
        <a:lstStyle/>
        <a:p>
          <a:endParaRPr lang="fr-CA"/>
        </a:p>
      </dgm:t>
    </dgm:pt>
    <dgm:pt modelId="{58F6044F-F579-4751-A2D2-B5FBE5FCDD6E}" type="sibTrans" cxnId="{097973A7-6106-41EF-BAC1-610329F425CF}">
      <dgm:prSet/>
      <dgm:spPr/>
      <dgm:t>
        <a:bodyPr/>
        <a:lstStyle/>
        <a:p>
          <a:endParaRPr lang="fr-CA"/>
        </a:p>
      </dgm:t>
    </dgm:pt>
    <dgm:pt modelId="{34B5AE7C-A70C-447C-88A0-706F6E8090C7}">
      <dgm:prSet/>
      <dgm:spPr/>
      <dgm:t>
        <a:bodyPr/>
        <a:lstStyle/>
        <a:p>
          <a:pPr rtl="0"/>
          <a:r>
            <a:rPr lang="fr-CA" b="0" i="0" baseline="0" smtClean="0"/>
            <a:t>Centre de distribution Internet et réseau</a:t>
          </a:r>
          <a:endParaRPr lang="fr-CA"/>
        </a:p>
      </dgm:t>
    </dgm:pt>
    <dgm:pt modelId="{49F2DE06-D8B6-445D-A57E-B2757C27C467}" type="parTrans" cxnId="{C30CE1CE-F491-4BD7-9333-CCF92F1108E7}">
      <dgm:prSet/>
      <dgm:spPr/>
      <dgm:t>
        <a:bodyPr/>
        <a:lstStyle/>
        <a:p>
          <a:endParaRPr lang="fr-CA"/>
        </a:p>
      </dgm:t>
    </dgm:pt>
    <dgm:pt modelId="{82B40875-C3C5-482D-BE9C-EC3F3E37DCE0}" type="sibTrans" cxnId="{C30CE1CE-F491-4BD7-9333-CCF92F1108E7}">
      <dgm:prSet/>
      <dgm:spPr/>
      <dgm:t>
        <a:bodyPr/>
        <a:lstStyle/>
        <a:p>
          <a:endParaRPr lang="fr-CA"/>
        </a:p>
      </dgm:t>
    </dgm:pt>
    <dgm:pt modelId="{662CFF10-677D-4236-BF22-2FDC0DCF3A81}">
      <dgm:prSet/>
      <dgm:spPr/>
      <dgm:t>
        <a:bodyPr/>
        <a:lstStyle/>
        <a:p>
          <a:pPr rtl="0"/>
          <a:r>
            <a:rPr lang="fr-CA" b="0" i="0" baseline="0" smtClean="0"/>
            <a:t>Point d’accès de partage de périphériques</a:t>
          </a:r>
          <a:endParaRPr lang="fr-CA"/>
        </a:p>
      </dgm:t>
    </dgm:pt>
    <dgm:pt modelId="{8C89364A-54DD-4E18-9B74-FE5DF1772CCA}" type="parTrans" cxnId="{5A753288-AFD7-4E68-A8FA-BC24CF0E9792}">
      <dgm:prSet/>
      <dgm:spPr/>
      <dgm:t>
        <a:bodyPr/>
        <a:lstStyle/>
        <a:p>
          <a:endParaRPr lang="fr-CA"/>
        </a:p>
      </dgm:t>
    </dgm:pt>
    <dgm:pt modelId="{551DD1E9-F9D5-4710-9FDA-A76A21BDE194}" type="sibTrans" cxnId="{5A753288-AFD7-4E68-A8FA-BC24CF0E9792}">
      <dgm:prSet/>
      <dgm:spPr/>
      <dgm:t>
        <a:bodyPr/>
        <a:lstStyle/>
        <a:p>
          <a:endParaRPr lang="fr-CA"/>
        </a:p>
      </dgm:t>
    </dgm:pt>
    <dgm:pt modelId="{5A0E5FB9-8660-476C-AF64-035D4A9EA2FD}">
      <dgm:prSet/>
      <dgm:spPr/>
      <dgm:t>
        <a:bodyPr/>
        <a:lstStyle/>
        <a:p>
          <a:pPr rtl="0"/>
          <a:r>
            <a:rPr lang="fr-CA" b="0" i="0" baseline="0" smtClean="0"/>
            <a:t>Point de distribution vidéo</a:t>
          </a:r>
          <a:endParaRPr lang="fr-CA"/>
        </a:p>
      </dgm:t>
    </dgm:pt>
    <dgm:pt modelId="{C6FB33FB-EE16-4C0D-BF9B-5813E390DDD6}" type="parTrans" cxnId="{DF057B50-F1B4-403E-8602-22DC7C8E9A53}">
      <dgm:prSet/>
      <dgm:spPr/>
      <dgm:t>
        <a:bodyPr/>
        <a:lstStyle/>
        <a:p>
          <a:endParaRPr lang="fr-CA"/>
        </a:p>
      </dgm:t>
    </dgm:pt>
    <dgm:pt modelId="{32E43731-1FD2-42E7-84BE-5F3620B9B810}" type="sibTrans" cxnId="{DF057B50-F1B4-403E-8602-22DC7C8E9A53}">
      <dgm:prSet/>
      <dgm:spPr/>
      <dgm:t>
        <a:bodyPr/>
        <a:lstStyle/>
        <a:p>
          <a:endParaRPr lang="fr-CA"/>
        </a:p>
      </dgm:t>
    </dgm:pt>
    <dgm:pt modelId="{9FF1C5A6-B95B-4611-8160-DB6C028BB0E6}">
      <dgm:prSet/>
      <dgm:spPr/>
      <dgm:t>
        <a:bodyPr/>
        <a:lstStyle/>
        <a:p>
          <a:pPr rtl="0"/>
          <a:r>
            <a:rPr lang="fr-CA" b="0" i="0" baseline="0" smtClean="0"/>
            <a:t>Gestion téléphonique évoluée </a:t>
          </a:r>
          <a:endParaRPr lang="fr-CA"/>
        </a:p>
      </dgm:t>
    </dgm:pt>
    <dgm:pt modelId="{9483B4C0-776A-423D-B3BB-46711AA70425}" type="parTrans" cxnId="{22C0F02B-7A2A-477B-8B71-092CA1F60261}">
      <dgm:prSet/>
      <dgm:spPr/>
      <dgm:t>
        <a:bodyPr/>
        <a:lstStyle/>
        <a:p>
          <a:endParaRPr lang="fr-CA"/>
        </a:p>
      </dgm:t>
    </dgm:pt>
    <dgm:pt modelId="{2B5E9520-2F29-4DC8-AA22-F0B779E99EDE}" type="sibTrans" cxnId="{22C0F02B-7A2A-477B-8B71-092CA1F60261}">
      <dgm:prSet/>
      <dgm:spPr/>
      <dgm:t>
        <a:bodyPr/>
        <a:lstStyle/>
        <a:p>
          <a:endParaRPr lang="fr-CA"/>
        </a:p>
      </dgm:t>
    </dgm:pt>
    <dgm:pt modelId="{BB45DA1C-6722-47F0-9FF9-E97018131DE7}">
      <dgm:prSet/>
      <dgm:spPr/>
      <dgm:t>
        <a:bodyPr/>
        <a:lstStyle/>
        <a:p>
          <a:pPr rtl="0"/>
          <a:r>
            <a:rPr lang="fr-FR" b="0" i="0" baseline="0" smtClean="0"/>
            <a:t>Caméras de surveillance</a:t>
          </a:r>
          <a:endParaRPr lang="fr-CA"/>
        </a:p>
      </dgm:t>
    </dgm:pt>
    <dgm:pt modelId="{A2F86CE4-E181-44E9-B20C-8631C565DAEB}" type="parTrans" cxnId="{0EA115CB-26C1-4EDE-A238-44AB950BA912}">
      <dgm:prSet/>
      <dgm:spPr/>
      <dgm:t>
        <a:bodyPr/>
        <a:lstStyle/>
        <a:p>
          <a:endParaRPr lang="fr-CA"/>
        </a:p>
      </dgm:t>
    </dgm:pt>
    <dgm:pt modelId="{29FA193A-1516-4575-870E-E97EAB368788}" type="sibTrans" cxnId="{0EA115CB-26C1-4EDE-A238-44AB950BA912}">
      <dgm:prSet/>
      <dgm:spPr/>
      <dgm:t>
        <a:bodyPr/>
        <a:lstStyle/>
        <a:p>
          <a:endParaRPr lang="fr-CA"/>
        </a:p>
      </dgm:t>
    </dgm:pt>
    <dgm:pt modelId="{169FF4C9-3EA4-4280-AD71-19635EB55F5E}">
      <dgm:prSet/>
      <dgm:spPr/>
      <dgm:t>
        <a:bodyPr/>
        <a:lstStyle/>
        <a:p>
          <a:pPr rtl="0"/>
          <a:r>
            <a:rPr lang="fr-FR" b="0" i="0" baseline="0" smtClean="0"/>
            <a:t>Concentrateur audio multisalles</a:t>
          </a:r>
          <a:endParaRPr lang="fr-CA"/>
        </a:p>
      </dgm:t>
    </dgm:pt>
    <dgm:pt modelId="{9D81B6C6-9639-41EB-88E7-43BF0D3AA280}" type="parTrans" cxnId="{8C5E6C42-1FF4-4F96-8EC4-C05C30AA9E05}">
      <dgm:prSet/>
      <dgm:spPr/>
      <dgm:t>
        <a:bodyPr/>
        <a:lstStyle/>
        <a:p>
          <a:endParaRPr lang="fr-CA"/>
        </a:p>
      </dgm:t>
    </dgm:pt>
    <dgm:pt modelId="{887F5B38-F51E-4E9C-8FC7-55775FC4D90C}" type="sibTrans" cxnId="{8C5E6C42-1FF4-4F96-8EC4-C05C30AA9E05}">
      <dgm:prSet/>
      <dgm:spPr/>
      <dgm:t>
        <a:bodyPr/>
        <a:lstStyle/>
        <a:p>
          <a:endParaRPr lang="fr-CA"/>
        </a:p>
      </dgm:t>
    </dgm:pt>
    <dgm:pt modelId="{FEEE1E87-2DBD-417A-BAB9-EE4DF924E614}" type="pres">
      <dgm:prSet presAssocID="{3571C47D-9835-4328-B7CE-1120EAE65D21}" presName="Name0" presStyleCnt="0">
        <dgm:presLayoutVars>
          <dgm:dir/>
          <dgm:animLvl val="lvl"/>
          <dgm:resizeHandles val="exact"/>
        </dgm:presLayoutVars>
      </dgm:prSet>
      <dgm:spPr/>
    </dgm:pt>
    <dgm:pt modelId="{8B6C1563-CCD9-4A67-9B12-C464CC58CBB3}" type="pres">
      <dgm:prSet presAssocID="{3CD38243-0ED9-4971-81E4-0B710A103F85}" presName="linNode" presStyleCnt="0"/>
      <dgm:spPr/>
    </dgm:pt>
    <dgm:pt modelId="{C5FCD3CB-AB15-47E2-AAF9-F7E5D6FA31F0}" type="pres">
      <dgm:prSet presAssocID="{3CD38243-0ED9-4971-81E4-0B710A103F85}" presName="parentText" presStyleLbl="node1" presStyleIdx="0" presStyleCnt="1">
        <dgm:presLayoutVars>
          <dgm:chMax val="1"/>
          <dgm:bulletEnabled val="1"/>
        </dgm:presLayoutVars>
      </dgm:prSet>
      <dgm:spPr/>
    </dgm:pt>
    <dgm:pt modelId="{6F698BC2-BB2F-4A55-92C0-8DC55473D3B5}" type="pres">
      <dgm:prSet presAssocID="{3CD38243-0ED9-4971-81E4-0B710A103F85}" presName="descendantText" presStyleLbl="alignAccFollowNode1" presStyleIdx="0" presStyleCnt="1">
        <dgm:presLayoutVars>
          <dgm:bulletEnabled val="1"/>
        </dgm:presLayoutVars>
      </dgm:prSet>
      <dgm:spPr/>
    </dgm:pt>
  </dgm:ptLst>
  <dgm:cxnLst>
    <dgm:cxn modelId="{5A753288-AFD7-4E68-A8FA-BC24CF0E9792}" srcId="{3CD38243-0ED9-4971-81E4-0B710A103F85}" destId="{662CFF10-677D-4236-BF22-2FDC0DCF3A81}" srcOrd="1" destOrd="0" parTransId="{8C89364A-54DD-4E18-9B74-FE5DF1772CCA}" sibTransId="{551DD1E9-F9D5-4710-9FDA-A76A21BDE194}"/>
    <dgm:cxn modelId="{56908DC8-0E18-4228-B196-2FDDC123C361}" type="presOf" srcId="{9FF1C5A6-B95B-4611-8160-DB6C028BB0E6}" destId="{6F698BC2-BB2F-4A55-92C0-8DC55473D3B5}" srcOrd="0" destOrd="3" presId="urn:microsoft.com/office/officeart/2005/8/layout/vList5"/>
    <dgm:cxn modelId="{22C0F02B-7A2A-477B-8B71-092CA1F60261}" srcId="{3CD38243-0ED9-4971-81E4-0B710A103F85}" destId="{9FF1C5A6-B95B-4611-8160-DB6C028BB0E6}" srcOrd="3" destOrd="0" parTransId="{9483B4C0-776A-423D-B3BB-46711AA70425}" sibTransId="{2B5E9520-2F29-4DC8-AA22-F0B779E99EDE}"/>
    <dgm:cxn modelId="{C30CE1CE-F491-4BD7-9333-CCF92F1108E7}" srcId="{3CD38243-0ED9-4971-81E4-0B710A103F85}" destId="{34B5AE7C-A70C-447C-88A0-706F6E8090C7}" srcOrd="0" destOrd="0" parTransId="{49F2DE06-D8B6-445D-A57E-B2757C27C467}" sibTransId="{82B40875-C3C5-482D-BE9C-EC3F3E37DCE0}"/>
    <dgm:cxn modelId="{C1C7F7EC-A546-4995-91DF-0EE2D9EC3AB0}" type="presOf" srcId="{3571C47D-9835-4328-B7CE-1120EAE65D21}" destId="{FEEE1E87-2DBD-417A-BAB9-EE4DF924E614}" srcOrd="0" destOrd="0" presId="urn:microsoft.com/office/officeart/2005/8/layout/vList5"/>
    <dgm:cxn modelId="{8C5E6C42-1FF4-4F96-8EC4-C05C30AA9E05}" srcId="{3CD38243-0ED9-4971-81E4-0B710A103F85}" destId="{169FF4C9-3EA4-4280-AD71-19635EB55F5E}" srcOrd="5" destOrd="0" parTransId="{9D81B6C6-9639-41EB-88E7-43BF0D3AA280}" sibTransId="{887F5B38-F51E-4E9C-8FC7-55775FC4D90C}"/>
    <dgm:cxn modelId="{1A6242EF-A431-420E-8CDA-02694931BC15}" type="presOf" srcId="{3CD38243-0ED9-4971-81E4-0B710A103F85}" destId="{C5FCD3CB-AB15-47E2-AAF9-F7E5D6FA31F0}" srcOrd="0" destOrd="0" presId="urn:microsoft.com/office/officeart/2005/8/layout/vList5"/>
    <dgm:cxn modelId="{AAF8F325-E9AA-42D2-88CB-32057D629AB9}" type="presOf" srcId="{34B5AE7C-A70C-447C-88A0-706F6E8090C7}" destId="{6F698BC2-BB2F-4A55-92C0-8DC55473D3B5}" srcOrd="0" destOrd="0" presId="urn:microsoft.com/office/officeart/2005/8/layout/vList5"/>
    <dgm:cxn modelId="{4FCF3D74-4A7D-452A-8AC8-9DAD5F4F42C1}" type="presOf" srcId="{662CFF10-677D-4236-BF22-2FDC0DCF3A81}" destId="{6F698BC2-BB2F-4A55-92C0-8DC55473D3B5}" srcOrd="0" destOrd="1" presId="urn:microsoft.com/office/officeart/2005/8/layout/vList5"/>
    <dgm:cxn modelId="{097973A7-6106-41EF-BAC1-610329F425CF}" srcId="{3571C47D-9835-4328-B7CE-1120EAE65D21}" destId="{3CD38243-0ED9-4971-81E4-0B710A103F85}" srcOrd="0" destOrd="0" parTransId="{FF81BC00-52BC-41A6-B126-A4941224B156}" sibTransId="{58F6044F-F579-4751-A2D2-B5FBE5FCDD6E}"/>
    <dgm:cxn modelId="{876E4752-BD7A-4FDA-97EE-BEE323955DFF}" type="presOf" srcId="{5A0E5FB9-8660-476C-AF64-035D4A9EA2FD}" destId="{6F698BC2-BB2F-4A55-92C0-8DC55473D3B5}" srcOrd="0" destOrd="2" presId="urn:microsoft.com/office/officeart/2005/8/layout/vList5"/>
    <dgm:cxn modelId="{D4DAE79A-903D-4EA0-947E-F16BF53D8BE5}" type="presOf" srcId="{169FF4C9-3EA4-4280-AD71-19635EB55F5E}" destId="{6F698BC2-BB2F-4A55-92C0-8DC55473D3B5}" srcOrd="0" destOrd="5" presId="urn:microsoft.com/office/officeart/2005/8/layout/vList5"/>
    <dgm:cxn modelId="{DF057B50-F1B4-403E-8602-22DC7C8E9A53}" srcId="{3CD38243-0ED9-4971-81E4-0B710A103F85}" destId="{5A0E5FB9-8660-476C-AF64-035D4A9EA2FD}" srcOrd="2" destOrd="0" parTransId="{C6FB33FB-EE16-4C0D-BF9B-5813E390DDD6}" sibTransId="{32E43731-1FD2-42E7-84BE-5F3620B9B810}"/>
    <dgm:cxn modelId="{0EA115CB-26C1-4EDE-A238-44AB950BA912}" srcId="{3CD38243-0ED9-4971-81E4-0B710A103F85}" destId="{BB45DA1C-6722-47F0-9FF9-E97018131DE7}" srcOrd="4" destOrd="0" parTransId="{A2F86CE4-E181-44E9-B20C-8631C565DAEB}" sibTransId="{29FA193A-1516-4575-870E-E97EAB368788}"/>
    <dgm:cxn modelId="{F2AD5DCA-9E3C-4FBB-BEA1-4708DB03A98E}" type="presOf" srcId="{BB45DA1C-6722-47F0-9FF9-E97018131DE7}" destId="{6F698BC2-BB2F-4A55-92C0-8DC55473D3B5}" srcOrd="0" destOrd="4" presId="urn:microsoft.com/office/officeart/2005/8/layout/vList5"/>
    <dgm:cxn modelId="{D6CCC29F-DDC7-442A-8650-CBE26EDA10D0}" type="presParOf" srcId="{FEEE1E87-2DBD-417A-BAB9-EE4DF924E614}" destId="{8B6C1563-CCD9-4A67-9B12-C464CC58CBB3}" srcOrd="0" destOrd="0" presId="urn:microsoft.com/office/officeart/2005/8/layout/vList5"/>
    <dgm:cxn modelId="{E67A3CF6-6881-4ADC-87E5-31BEF9B6C7DC}" type="presParOf" srcId="{8B6C1563-CCD9-4A67-9B12-C464CC58CBB3}" destId="{C5FCD3CB-AB15-47E2-AAF9-F7E5D6FA31F0}" srcOrd="0" destOrd="0" presId="urn:microsoft.com/office/officeart/2005/8/layout/vList5"/>
    <dgm:cxn modelId="{1C67F784-283A-4063-A818-9BBA88970052}" type="presParOf" srcId="{8B6C1563-CCD9-4A67-9B12-C464CC58CBB3}" destId="{6F698BC2-BB2F-4A55-92C0-8DC55473D3B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698BC2-BB2F-4A55-92C0-8DC55473D3B5}">
      <dsp:nvSpPr>
        <dsp:cNvPr id="0" name=""/>
        <dsp:cNvSpPr/>
      </dsp:nvSpPr>
      <dsp:spPr>
        <a:xfrm rot="5400000">
          <a:off x="3715817" y="-539654"/>
          <a:ext cx="3102252" cy="495712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CA" sz="2100" b="0" i="0" kern="1200" baseline="0" smtClean="0"/>
            <a:t>Centre de distribution Internet et réseau</a:t>
          </a:r>
          <a:endParaRPr lang="fr-CA" sz="2100" kern="1200"/>
        </a:p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CA" sz="2100" b="0" i="0" kern="1200" baseline="0" smtClean="0"/>
            <a:t>Point d’accès de partage de périphériques</a:t>
          </a:r>
          <a:endParaRPr lang="fr-CA" sz="2100" kern="1200"/>
        </a:p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CA" sz="2100" b="0" i="0" kern="1200" baseline="0" smtClean="0"/>
            <a:t>Point de distribution vidéo</a:t>
          </a:r>
          <a:endParaRPr lang="fr-CA" sz="2100" kern="1200"/>
        </a:p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CA" sz="2100" b="0" i="0" kern="1200" baseline="0" smtClean="0"/>
            <a:t>Gestion téléphonique évoluée </a:t>
          </a:r>
          <a:endParaRPr lang="fr-CA" sz="2100" kern="1200"/>
        </a:p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100" b="0" i="0" kern="1200" baseline="0" smtClean="0"/>
            <a:t>Caméras de surveillance</a:t>
          </a:r>
          <a:endParaRPr lang="fr-CA" sz="2100" kern="1200"/>
        </a:p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100" b="0" i="0" kern="1200" baseline="0" smtClean="0"/>
            <a:t>Concentrateur audio multisalles</a:t>
          </a:r>
          <a:endParaRPr lang="fr-CA" sz="2100" kern="1200"/>
        </a:p>
      </dsp:txBody>
      <dsp:txXfrm rot="-5400000">
        <a:off x="2788382" y="539220"/>
        <a:ext cx="4805684" cy="2799374"/>
      </dsp:txXfrm>
    </dsp:sp>
    <dsp:sp modelId="{C5FCD3CB-AB15-47E2-AAF9-F7E5D6FA31F0}">
      <dsp:nvSpPr>
        <dsp:cNvPr id="0" name=""/>
        <dsp:cNvSpPr/>
      </dsp:nvSpPr>
      <dsp:spPr>
        <a:xfrm>
          <a:off x="0" y="0"/>
          <a:ext cx="2788381" cy="38778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500" b="0" i="0" kern="1200" baseline="0" smtClean="0"/>
            <a:t>Caractéristiques</a:t>
          </a:r>
          <a:endParaRPr lang="fr-CA" sz="2500" kern="1200"/>
        </a:p>
      </dsp:txBody>
      <dsp:txXfrm>
        <a:off x="136118" y="136118"/>
        <a:ext cx="2516145" cy="36055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4BA5F9-7067-4693-A99A-0F1ED48E0000}" type="datetimeFigureOut">
              <a:rPr lang="fr-CA" smtClean="0"/>
              <a:t>2011-03-01</a:t>
            </a:fld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CDBE80-EEFB-42D0-ADFF-62EC0EDF617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8102635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3ED49BD-873D-4001-9617-BB6A20A995CF}" type="datetimeFigureOut">
              <a:rPr lang="fr-CA" noProof="0" smtClean="0"/>
              <a:pPr/>
              <a:t>2011-03-01</a:t>
            </a:fld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4863D22-42D2-4F56-B943-CA742F2FA7A9}" type="slidenum">
              <a:rPr lang="fr-CA" noProof="0" smtClean="0"/>
              <a:pPr/>
              <a:t>‹N°›</a:t>
            </a:fld>
            <a:endParaRPr lang="fr-CA" noProof="0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D49BD-873D-4001-9617-BB6A20A995CF}" type="datetimeFigureOut">
              <a:rPr lang="fr-CA" noProof="0" smtClean="0"/>
              <a:pPr/>
              <a:t>2011-03-01</a:t>
            </a:fld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63D22-42D2-4F56-B943-CA742F2FA7A9}" type="slidenum">
              <a:rPr lang="fr-CA" noProof="0" smtClean="0"/>
              <a:pPr/>
              <a:t>‹N°›</a:t>
            </a:fld>
            <a:endParaRPr lang="fr-CA" noProof="0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D49BD-873D-4001-9617-BB6A20A995CF}" type="datetimeFigureOut">
              <a:rPr lang="fr-CA" noProof="0" smtClean="0"/>
              <a:pPr/>
              <a:t>2011-03-01</a:t>
            </a:fld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63D22-42D2-4F56-B943-CA742F2FA7A9}" type="slidenum">
              <a:rPr lang="fr-CA" noProof="0" smtClean="0"/>
              <a:pPr/>
              <a:t>‹N°›</a:t>
            </a:fld>
            <a:endParaRPr lang="fr-CA" noProof="0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55418-641C-41E4-BE5E-E4118A45A5D6}" type="datetimeFigureOut">
              <a:rPr lang="fr-CA" smtClean="0"/>
              <a:t>2011-03-01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D9E8D-E5F3-43F9-B976-49782DB22964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976064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D49BD-873D-4001-9617-BB6A20A995CF}" type="datetimeFigureOut">
              <a:rPr lang="fr-CA" noProof="0" smtClean="0"/>
              <a:pPr/>
              <a:t>2011-03-01</a:t>
            </a:fld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63D22-42D2-4F56-B943-CA742F2FA7A9}" type="slidenum">
              <a:rPr lang="fr-CA" noProof="0" smtClean="0"/>
              <a:pPr/>
              <a:t>‹N°›</a:t>
            </a:fld>
            <a:endParaRPr lang="fr-CA" noProof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D49BD-873D-4001-9617-BB6A20A995CF}" type="datetimeFigureOut">
              <a:rPr lang="fr-CA" noProof="0" smtClean="0"/>
              <a:pPr/>
              <a:t>2011-03-01</a:t>
            </a:fld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63D22-42D2-4F56-B943-CA742F2FA7A9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D49BD-873D-4001-9617-BB6A20A995CF}" type="datetimeFigureOut">
              <a:rPr lang="fr-CA" noProof="0" smtClean="0"/>
              <a:pPr/>
              <a:t>2011-03-01</a:t>
            </a:fld>
            <a:endParaRPr lang="fr-CA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63D22-42D2-4F56-B943-CA742F2FA7A9}" type="slidenum">
              <a:rPr lang="fr-CA" noProof="0" smtClean="0"/>
              <a:pPr/>
              <a:t>‹N°›</a:t>
            </a:fld>
            <a:endParaRPr lang="fr-CA" noProof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D49BD-873D-4001-9617-BB6A20A995CF}" type="datetimeFigureOut">
              <a:rPr lang="fr-CA" noProof="0" smtClean="0"/>
              <a:pPr/>
              <a:t>2011-03-01</a:t>
            </a:fld>
            <a:endParaRPr lang="fr-CA" noProof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63D22-42D2-4F56-B943-CA742F2FA7A9}" type="slidenum">
              <a:rPr lang="fr-CA" noProof="0" smtClean="0"/>
              <a:pPr/>
              <a:t>‹N°›</a:t>
            </a:fld>
            <a:endParaRPr lang="fr-CA" noProof="0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D49BD-873D-4001-9617-BB6A20A995CF}" type="datetimeFigureOut">
              <a:rPr lang="fr-CA" noProof="0" smtClean="0"/>
              <a:pPr/>
              <a:t>2011-03-01</a:t>
            </a:fld>
            <a:endParaRPr lang="fr-CA" noProof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63D22-42D2-4F56-B943-CA742F2FA7A9}" type="slidenum">
              <a:rPr lang="fr-CA" noProof="0" smtClean="0"/>
              <a:pPr/>
              <a:t>‹N°›</a:t>
            </a:fld>
            <a:endParaRPr lang="fr-CA" noProof="0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D49BD-873D-4001-9617-BB6A20A995CF}" type="datetimeFigureOut">
              <a:rPr lang="fr-CA" noProof="0" smtClean="0"/>
              <a:pPr/>
              <a:t>2011-03-01</a:t>
            </a:fld>
            <a:endParaRPr lang="fr-CA" noProof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63D22-42D2-4F56-B943-CA742F2FA7A9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D49BD-873D-4001-9617-BB6A20A995CF}" type="datetimeFigureOut">
              <a:rPr lang="fr-CA" noProof="0" smtClean="0"/>
              <a:pPr/>
              <a:t>2011-03-01</a:t>
            </a:fld>
            <a:endParaRPr lang="fr-CA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63D22-42D2-4F56-B943-CA742F2FA7A9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D49BD-873D-4001-9617-BB6A20A995CF}" type="datetimeFigureOut">
              <a:rPr lang="fr-CA" noProof="0" smtClean="0"/>
              <a:pPr/>
              <a:t>2011-03-01</a:t>
            </a:fld>
            <a:endParaRPr lang="fr-CA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63D22-42D2-4F56-B943-CA742F2FA7A9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3ED49BD-873D-4001-9617-BB6A20A995CF}" type="datetimeFigureOut">
              <a:rPr lang="fr-FR" smtClean="0"/>
              <a:pPr/>
              <a:t>01/03/2011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14863D22-42D2-4F56-B943-CA742F2FA7A9}" type="slidenum">
              <a:rPr lang="fr-CA" smtClean="0"/>
              <a:pPr/>
              <a:t>‹N°›</a:t>
            </a:fld>
            <a:endParaRPr lang="fr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CA" noProof="1" smtClean="0"/>
              <a:t>Alcom Domotique</a:t>
            </a:r>
            <a:endParaRPr lang="fr-CA" noProof="1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 dirty="0" smtClean="0"/>
              <a:t>Votre nom</a:t>
            </a:r>
          </a:p>
          <a:p>
            <a:r>
              <a:rPr lang="fr-CA" dirty="0" smtClean="0"/>
              <a:t>Date du jour</a:t>
            </a:r>
            <a:endParaRPr lang="fr-CA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Câblage résidentiel organisé</a:t>
            </a:r>
          </a:p>
          <a:p>
            <a:pPr lvl="1"/>
            <a:r>
              <a:rPr lang="fr-CA" dirty="0" smtClean="0"/>
              <a:t>Centralise tous les branchements de la résidence en  un seul centre de commande</a:t>
            </a:r>
          </a:p>
          <a:p>
            <a:pPr lvl="1"/>
            <a:r>
              <a:rPr lang="fr-CA" dirty="0" smtClean="0"/>
              <a:t>Ajoute de la valeur à la propriété</a:t>
            </a:r>
          </a:p>
          <a:p>
            <a:pPr lvl="1"/>
            <a:r>
              <a:rPr lang="fr-CA" dirty="0" smtClean="0"/>
              <a:t>Pratique et simple à faire fonctionner</a:t>
            </a:r>
            <a:endParaRPr lang="fr-CA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Le Centre de commande</a:t>
            </a:r>
            <a:endParaRPr lang="fr-CA" dirty="0"/>
          </a:p>
        </p:txBody>
      </p:sp>
      <p:grpSp>
        <p:nvGrpSpPr>
          <p:cNvPr id="7" name="Groupe 6"/>
          <p:cNvGrpSpPr/>
          <p:nvPr/>
        </p:nvGrpSpPr>
        <p:grpSpPr>
          <a:xfrm>
            <a:off x="1219200" y="5181600"/>
            <a:ext cx="7162800" cy="1447800"/>
            <a:chOff x="1219200" y="5181600"/>
            <a:chExt cx="7162800" cy="1447800"/>
          </a:xfrm>
        </p:grpSpPr>
        <p:sp>
          <p:nvSpPr>
            <p:cNvPr id="4" name="AutoShape 4"/>
            <p:cNvSpPr>
              <a:spLocks noChangeArrowheads="1"/>
            </p:cNvSpPr>
            <p:nvPr/>
          </p:nvSpPr>
          <p:spPr bwMode="auto">
            <a:xfrm>
              <a:off x="3371844" y="5181600"/>
              <a:ext cx="2857512" cy="1447800"/>
            </a:xfrm>
            <a:prstGeom prst="leftRightArrowCallout">
              <a:avLst>
                <a:gd name="adj1" fmla="val 17982"/>
                <a:gd name="adj2" fmla="val 25000"/>
                <a:gd name="adj3" fmla="val 21053"/>
                <a:gd name="adj4" fmla="val 50000"/>
              </a:avLst>
            </a:prstGeom>
            <a:solidFill>
              <a:schemeClr val="tx2"/>
            </a:solidFill>
            <a:ln w="5715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fr-CA" i="1" dirty="0" smtClean="0">
                  <a:solidFill>
                    <a:schemeClr val="bg1">
                      <a:alpha val="100000"/>
                    </a:schemeClr>
                  </a:solidFill>
                  <a:latin typeface="Arial"/>
                </a:rPr>
                <a:t>Centre de commande</a:t>
              </a:r>
              <a:endParaRPr lang="fr-CA" dirty="0"/>
            </a:p>
          </p:txBody>
        </p:sp>
        <p:sp>
          <p:nvSpPr>
            <p:cNvPr id="5" name="AutoShape 5"/>
            <p:cNvSpPr>
              <a:spLocks noChangeArrowheads="1"/>
            </p:cNvSpPr>
            <p:nvPr/>
          </p:nvSpPr>
          <p:spPr bwMode="auto">
            <a:xfrm>
              <a:off x="7010400" y="5257800"/>
              <a:ext cx="1371600" cy="1371600"/>
            </a:xfrm>
            <a:prstGeom prst="diamond">
              <a:avLst/>
            </a:prstGeom>
            <a:solidFill>
              <a:schemeClr val="accent2"/>
            </a:solidFill>
            <a:ln w="38100" cap="flat" cmpd="dbl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fr-CA" dirty="0" smtClean="0">
                  <a:solidFill>
                    <a:schemeClr val="tx1">
                      <a:alpha val="100000"/>
                    </a:schemeClr>
                  </a:solidFill>
                  <a:latin typeface="Arial"/>
                </a:rPr>
                <a:t>Poste 2</a:t>
              </a:r>
              <a:endParaRPr lang="fr-CA" dirty="0"/>
            </a:p>
          </p:txBody>
        </p:sp>
        <p:sp>
          <p:nvSpPr>
            <p:cNvPr id="6" name="AutoShape 6"/>
            <p:cNvSpPr>
              <a:spLocks noChangeArrowheads="1"/>
            </p:cNvSpPr>
            <p:nvPr/>
          </p:nvSpPr>
          <p:spPr bwMode="auto">
            <a:xfrm>
              <a:off x="1219200" y="5257800"/>
              <a:ext cx="1371600" cy="1371600"/>
            </a:xfrm>
            <a:prstGeom prst="diamond">
              <a:avLst/>
            </a:prstGeom>
            <a:solidFill>
              <a:schemeClr val="accent2"/>
            </a:solidFill>
            <a:ln w="38100" cap="flat" cmpd="dbl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fr-CA" dirty="0" smtClean="0">
                  <a:solidFill>
                    <a:schemeClr val="tx1">
                      <a:alpha val="100000"/>
                    </a:schemeClr>
                  </a:solidFill>
                  <a:latin typeface="Arial"/>
                </a:rPr>
                <a:t>Poste 1</a:t>
              </a:r>
              <a:endParaRPr lang="fr-CA" dirty="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fr-CA" b="0" i="0" u="none" strike="noStrike" baseline="0" smtClean="0">
                <a:latin typeface="Tw Cen MT"/>
              </a:rPr>
              <a:t>Le Centre de commande</a:t>
            </a:r>
          </a:p>
        </p:txBody>
      </p:sp>
      <p:graphicFrame>
        <p:nvGraphicFramePr>
          <p:cNvPr id="4" name="Diagramme 3"/>
          <p:cNvGraphicFramePr/>
          <p:nvPr/>
        </p:nvGraphicFramePr>
        <p:xfrm>
          <a:off x="699247" y="2248347"/>
          <a:ext cx="7745505" cy="38778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17897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fr-CA" b="0" i="0" u="none" strike="noStrike" baseline="0" smtClean="0">
                <a:latin typeface="Tw Cen MT"/>
              </a:rPr>
              <a:t>Partenaires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fr-CA" b="0" i="0" u="none" strike="noStrike" baseline="0" smtClean="0">
                <a:latin typeface="Tw Cen MT"/>
              </a:rPr>
              <a:t>Le système Centre de commande est utilisé au Canada, aux États-Unis et en Australie </a:t>
            </a:r>
          </a:p>
          <a:p>
            <a:pPr marR="0" lvl="1" rtl="0"/>
            <a:r>
              <a:rPr lang="fr-CA" b="0" i="0" u="none" strike="noStrike" baseline="0" smtClean="0">
                <a:latin typeface="Tw Cen MT"/>
              </a:rPr>
              <a:t>DaGarmo Électronique, Canada</a:t>
            </a:r>
          </a:p>
          <a:p>
            <a:pPr marR="0" lvl="1" rtl="0"/>
            <a:r>
              <a:rPr lang="fr-CA" b="0" i="0" u="none" strike="noStrike" baseline="0" smtClean="0">
                <a:latin typeface="Tw Cen MT"/>
              </a:rPr>
              <a:t>Division domotique d’Arcadia Industries, États-Unis</a:t>
            </a:r>
          </a:p>
          <a:p>
            <a:pPr marR="0" lvl="1" rtl="0"/>
            <a:r>
              <a:rPr lang="fr-CA" b="0" i="0" u="none" strike="noStrike" baseline="0" smtClean="0">
                <a:latin typeface="Tw Cen MT"/>
              </a:rPr>
              <a:t>Eastern Shore Homes, Australie</a:t>
            </a:r>
          </a:p>
        </p:txBody>
      </p:sp>
    </p:spTree>
    <p:extLst>
      <p:ext uri="{BB962C8B-B14F-4D97-AF65-F5344CB8AC3E}">
        <p14:creationId xmlns:p14="http://schemas.microsoft.com/office/powerpoint/2010/main" val="36067221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36939510"/>
              </p:ext>
            </p:extLst>
          </p:nvPr>
        </p:nvGraphicFramePr>
        <p:xfrm>
          <a:off x="698500" y="2247900"/>
          <a:ext cx="7747000" cy="3878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688490" y="404664"/>
            <a:ext cx="7756263" cy="1054250"/>
          </a:xfrm>
        </p:spPr>
        <p:txBody>
          <a:bodyPr/>
          <a:lstStyle/>
          <a:p>
            <a:r>
              <a:rPr lang="fr-CA" dirty="0" smtClean="0"/>
              <a:t>Croissance des systèmes intégrés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705261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Service à la clientèle</a:t>
            </a:r>
            <a:endParaRPr lang="fr-CA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r-CA" dirty="0" smtClean="0"/>
              <a:t>Modalités</a:t>
            </a:r>
          </a:p>
          <a:p>
            <a:pPr lvl="1"/>
            <a:r>
              <a:rPr lang="fr-CA" dirty="0" smtClean="0"/>
              <a:t>Matériel de marketing</a:t>
            </a:r>
          </a:p>
          <a:p>
            <a:pPr lvl="1"/>
            <a:r>
              <a:rPr lang="fr-CA" dirty="0" smtClean="0"/>
              <a:t>Ensemble résidentiel</a:t>
            </a:r>
          </a:p>
          <a:p>
            <a:pPr lvl="1"/>
            <a:r>
              <a:rPr lang="fr-CA" dirty="0" smtClean="0"/>
              <a:t>Formation et assistance</a:t>
            </a:r>
          </a:p>
          <a:p>
            <a:pPr lvl="1"/>
            <a:r>
              <a:rPr lang="fr-CA" dirty="0" smtClean="0"/>
              <a:t>Tarifs spéciaux  sur changement de forfait</a:t>
            </a:r>
          </a:p>
          <a:p>
            <a:pPr lvl="1"/>
            <a:r>
              <a:rPr lang="fr-CA" dirty="0" smtClean="0"/>
              <a:t>Programme d’aide au développement</a:t>
            </a:r>
            <a:endParaRPr lang="fr-CA" dirty="0"/>
          </a:p>
        </p:txBody>
      </p:sp>
      <p:pic>
        <p:nvPicPr>
          <p:cNvPr id="5" name="Picture 6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067300" y="2770992"/>
            <a:ext cx="3200400" cy="217017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6350" stA="50000" endA="275" endPos="40000" dist="1016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Alcom Domotique</a:t>
            </a:r>
            <a:endParaRPr lang="fr-CA" dirty="0"/>
          </a:p>
        </p:txBody>
      </p:sp>
      <p:sp>
        <p:nvSpPr>
          <p:cNvPr id="4" name="ZoneTexte 3"/>
          <p:cNvSpPr txBox="1"/>
          <p:nvPr/>
        </p:nvSpPr>
        <p:spPr>
          <a:xfrm>
            <a:off x="1907704" y="3258850"/>
            <a:ext cx="5472608" cy="175432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CA" dirty="0" smtClean="0"/>
              <a:t>Richard Marsolais</a:t>
            </a:r>
          </a:p>
          <a:p>
            <a:r>
              <a:rPr lang="fr-CA" dirty="0" smtClean="0"/>
              <a:t>Directeur du Marketing</a:t>
            </a:r>
          </a:p>
          <a:p>
            <a:endParaRPr lang="fr-CA" dirty="0"/>
          </a:p>
          <a:p>
            <a:r>
              <a:rPr lang="fr-CA" dirty="0" smtClean="0"/>
              <a:t>1355 boul. du Cap</a:t>
            </a:r>
          </a:p>
          <a:p>
            <a:r>
              <a:rPr lang="fr-CA" dirty="0" smtClean="0"/>
              <a:t>Trois-Rivières (QC) G2Y 3T5</a:t>
            </a:r>
          </a:p>
          <a:p>
            <a:r>
              <a:rPr lang="fr-CA" dirty="0" smtClean="0"/>
              <a:t>Tél.: 819-555-7798</a:t>
            </a:r>
            <a:endParaRPr lang="fr-CA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Livre relié">
  <a:themeElements>
    <a:clrScheme name="Livre relié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Livre relié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Livre relié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142</TotalTime>
  <Words>156</Words>
  <Application>Microsoft Office PowerPoint</Application>
  <PresentationFormat>Affichage à l'écran (4:3)</PresentationFormat>
  <Paragraphs>39</Paragraphs>
  <Slides>7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8" baseType="lpstr">
      <vt:lpstr>Livre relié</vt:lpstr>
      <vt:lpstr>Alcom Domotique</vt:lpstr>
      <vt:lpstr>Le Centre de commande</vt:lpstr>
      <vt:lpstr>Le Centre de commande</vt:lpstr>
      <vt:lpstr>Partenaires</vt:lpstr>
      <vt:lpstr>Croissance des systèmes intégrés</vt:lpstr>
      <vt:lpstr>Service à la clientèle</vt:lpstr>
      <vt:lpstr>Alcom Domotique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Alcom Domotique</dc:title>
  <dc:creator>Laurent</dc:creator>
  <cp:lastModifiedBy>Michèle Simond</cp:lastModifiedBy>
  <cp:revision>15</cp:revision>
  <dcterms:created xsi:type="dcterms:W3CDTF">2007-04-16T17:49:40Z</dcterms:created>
  <dcterms:modified xsi:type="dcterms:W3CDTF">2011-03-01T16:39:00Z</dcterms:modified>
</cp:coreProperties>
</file>